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entury Gothic" panose="020B0502020202020204" pitchFamily="34" charset="0"/>
      <p:regular r:id="rId59"/>
      <p:bold r:id="rId60"/>
      <p:italic r:id="rId61"/>
      <p:boldItalic r:id="rId62"/>
    </p:embeddedFont>
    <p:embeddedFont>
      <p:font typeface="Candara" panose="020E0502030303020204" pitchFamily="34" charset="0"/>
      <p:regular r:id="rId63"/>
      <p:bold r:id="rId64"/>
      <p:italic r:id="rId65"/>
      <p:boldItalic r:id="rId66"/>
    </p:embeddedFont>
    <p:embeddedFont>
      <p:font typeface="Cambria Math" panose="02040503050406030204" pitchFamily="18" charset="0"/>
      <p:regular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74378" autoAdjust="0"/>
  </p:normalViewPr>
  <p:slideViewPr>
    <p:cSldViewPr snapToGrid="0">
      <p:cViewPr varScale="1">
        <p:scale>
          <a:sx n="40" d="100"/>
          <a:sy n="40" d="100"/>
        </p:scale>
        <p:origin x="931" y="34"/>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7123"/>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31/8/2019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1.png"/><Relationship Id="rId5" Type="http://schemas.openxmlformats.org/officeDocument/2006/relationships/tags" Target="../tags/tag26.xml"/><Relationship Id="rId10" Type="http://schemas.openxmlformats.org/officeDocument/2006/relationships/image" Target="../media/image40.png"/><Relationship Id="rId4" Type="http://schemas.openxmlformats.org/officeDocument/2006/relationships/tags" Target="../tags/tag25.xml"/><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image" Target="../media/image4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50.png"/><Relationship Id="rId5" Type="http://schemas.openxmlformats.org/officeDocument/2006/relationships/tags" Target="../tags/tag33.xml"/><Relationship Id="rId10" Type="http://schemas.openxmlformats.org/officeDocument/2006/relationships/image" Target="../media/image49.png"/><Relationship Id="rId4" Type="http://schemas.openxmlformats.org/officeDocument/2006/relationships/tags" Target="../tags/tag32.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1.png"/><Relationship Id="rId5" Type="http://schemas.openxmlformats.org/officeDocument/2006/relationships/tags" Target="../tags/tag38.xml"/><Relationship Id="rId1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3.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50.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4.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1.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a:t>
            </a:r>
            <a:r>
              <a:rPr lang="en-US" dirty="0" smtClean="0"/>
              <a:t> to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49120" y="1661525"/>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649120" y="2297378"/>
            <a:ext cx="1391543" cy="729600"/>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649120" y="3336314"/>
            <a:ext cx="2258286" cy="729600"/>
          </a:xfrm>
          <a:prstGeom prst="rect">
            <a:avLst/>
          </a:prstGeom>
        </p:spPr>
      </p:pic>
      <p:pic>
        <p:nvPicPr>
          <p:cNvPr id="4" name="Picture 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649121" y="4366601"/>
            <a:ext cx="1539657" cy="729599"/>
          </a:xfrm>
          <a:prstGeom prst="rect">
            <a:avLst/>
          </a:prstGeom>
        </p:spPr>
      </p:pic>
      <p:pic>
        <p:nvPicPr>
          <p:cNvPr id="5" name="Picture 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649121" y="5396884"/>
            <a:ext cx="1287315" cy="347428"/>
          </a:xfrm>
          <a:prstGeom prst="rect">
            <a:avLst/>
          </a:prstGeom>
        </p:spPr>
      </p:pic>
      <p:pic>
        <p:nvPicPr>
          <p:cNvPr id="10" name="Picture 9"/>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89705" y="5962260"/>
            <a:ext cx="2634971" cy="689373"/>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57"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99"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204015</TotalTime>
  <Words>3132</Words>
  <Application>Microsoft Office PowerPoint</Application>
  <PresentationFormat>On-screen Show (4:3)</PresentationFormat>
  <Paragraphs>427</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Times New Roman</vt:lpstr>
      <vt:lpstr>Century Gothic</vt:lpstr>
      <vt:lpstr>Symbol</vt:lpstr>
      <vt:lpstr>Candara</vt:lpstr>
      <vt:lpstr>Arial</vt:lpstr>
      <vt:lpstr>Cambria Math</vt:lpstr>
      <vt:lpstr>Wingdings</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6712</cp:revision>
  <cp:lastPrinted>2017-10-01T14:51:00Z</cp:lastPrinted>
  <dcterms:created xsi:type="dcterms:W3CDTF">2009-05-27T15:44:15Z</dcterms:created>
  <dcterms:modified xsi:type="dcterms:W3CDTF">2019-08-31T20:42:56Z</dcterms:modified>
</cp:coreProperties>
</file>